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58" r:id="rId4"/>
    <p:sldId id="268" r:id="rId5"/>
    <p:sldId id="259" r:id="rId6"/>
    <p:sldId id="262" r:id="rId7"/>
    <p:sldId id="265" r:id="rId8"/>
    <p:sldId id="269" r:id="rId9"/>
    <p:sldId id="270" r:id="rId10"/>
    <p:sldId id="271" r:id="rId11"/>
    <p:sldId id="272" r:id="rId12"/>
    <p:sldId id="273" r:id="rId13"/>
    <p:sldId id="275" r:id="rId14"/>
    <p:sldId id="274" r:id="rId15"/>
    <p:sldId id="276" r:id="rId16"/>
    <p:sldId id="277" r:id="rId17"/>
    <p:sldId id="278" r:id="rId18"/>
    <p:sldId id="266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tor Cesar Lulio" initials="VCL" lastIdx="1" clrIdx="0">
    <p:extLst>
      <p:ext uri="{19B8F6BF-5375-455C-9EA6-DF929625EA0E}">
        <p15:presenceInfo xmlns:p15="http://schemas.microsoft.com/office/powerpoint/2012/main" userId="99bdd246f0b1b1d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18" autoAdjust="0"/>
  </p:normalViewPr>
  <p:slideViewPr>
    <p:cSldViewPr snapToGrid="0">
      <p:cViewPr>
        <p:scale>
          <a:sx n="90" d="100"/>
          <a:sy n="90" d="100"/>
        </p:scale>
        <p:origin x="5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1D5A97-8B28-4F52-B1D3-F2C64F3F8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8AF521-43E4-4ED0-AF22-19CA55D4B0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A0562F-79C6-41DD-A710-BF41A9945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DF4FBA-7083-4708-BD7E-B30E410D1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C2CAE6-B8F6-4A75-B888-806D7DC81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510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25B0B-59CA-4EF4-AD09-0BB3B33A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72DEF8-550A-4EC3-AAE3-FDC233CC52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88C9BA-742B-42D0-9F97-9ADE38212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772F09-FFC1-4CC8-BC4B-14A72ECC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2E1944-DC69-400B-BD67-F335C9D2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524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0ACE68F-29D0-4038-AB54-A120E1494B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9D72A05-AC18-4D37-A027-79B9DBCC1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DD328A-58DF-46FE-A891-24D92471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1B3A68-8839-4EB9-8205-FE1FFE16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BA3A73-D129-477D-8736-4AA8CD5BF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5986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F93A2E-56DE-40F7-BC68-AC4D909B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AEEBD0-6EE7-4129-815A-CFE28A9DD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BBE411-039B-4737-B8D9-2C91D207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A06E7A-2919-444A-A29D-099C1F31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50F2C3-597E-4793-ABE4-E5B8C25E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4190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46F5B7-6684-40F5-A327-308AB6888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DAE09A-6AC4-4ECA-A39E-4C561370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5AA33C-0678-48EF-AC79-F078C7657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E8E319-C17B-4F3D-8AEF-EAA146E81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13EA7B-30CE-4318-AEEB-47CEADB8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199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A16A8-3403-4D18-B7A0-F5103CDD8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B3C769-0C54-461B-A0BB-072BD3641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D99271B-3802-417C-9A68-9B93B4D99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421D75-5501-4D8D-9D23-517B544F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E50BE6B-00F4-4B55-A2CB-19372761A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439F6DE-6064-41B9-AEA2-EA5F25E41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346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D445-13A2-4FFA-B682-881FC64CC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6C91E2-A6E5-4178-8D87-0EA76C403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142FDE0-748D-4970-AD71-32B18892E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FA23A6-1E82-4973-B6FB-F63474A9A7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38E64CD-E40E-478B-97A2-76E7DC89E8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CB7120-96A6-4FA5-94C4-F04DD3FF7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36B70B5-45A2-402B-8B2B-62E3E625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36F30AA-ED30-4429-AD7F-331AC6A1E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7947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3A415B-50B0-4C6F-8AA7-783BACEE2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5356C9-EBE8-43DD-A60C-4C4A9B835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757B950-24F2-493B-8D23-EB4334A60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D2C7ED5-DCAD-43D7-956A-4DBB304B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4603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C825733-3A4E-49D4-99FC-9AABBF205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0DF3F0A-4787-434D-BC72-3691959F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F6F3195-017A-4EF0-9285-78BA68051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605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62DF9A-B0A2-4619-BB54-93164D8BC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B818A2-8898-4D35-A28D-385973B54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F6CDA0-AFF7-430A-90D8-5F7D5FD16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9A7FD3-04BC-452A-8DB9-E9770AF48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6B73D1-02BB-4D96-AEDB-06B43B499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1440E74-9DAF-4D5D-8BB7-2F43D4DBF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6349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7DC60-5785-4BF6-BDEF-5A82EFA58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AD01FD7-17B1-43D4-BDA0-5701BD55DF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16FC4C-C285-4D35-889E-056692A78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7382D0A-3AF4-466C-854A-913E56484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7940AA-AA81-4F8E-8B9B-C49B7074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E0E6A3-3DF7-4C3C-8ABD-F0C02F9FA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8124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82B08BB-56ED-4D7A-941E-0D8BE0C85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C9626D-D8A3-4733-A070-3643842E5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EEF987-D62B-47C7-8268-1D45094732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465B74-8500-44E4-8934-EFA845527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41B0E2-9D22-41D3-BFFF-563F177CF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07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3431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C9CD0C5-88A6-44A1-BE1E-F76E881052A4}"/>
              </a:ext>
            </a:extLst>
          </p:cNvPr>
          <p:cNvSpPr/>
          <p:nvPr/>
        </p:nvSpPr>
        <p:spPr>
          <a:xfrm>
            <a:off x="3771900" y="2667000"/>
            <a:ext cx="857250" cy="2921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B53A859A-5E8D-4463-89E1-C043092BC1F4}"/>
              </a:ext>
            </a:extLst>
          </p:cNvPr>
          <p:cNvCxnSpPr>
            <a:cxnSpLocks/>
          </p:cNvCxnSpPr>
          <p:nvPr/>
        </p:nvCxnSpPr>
        <p:spPr>
          <a:xfrm>
            <a:off x="4200525" y="2959100"/>
            <a:ext cx="857250" cy="469900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D5624A-FAD9-456D-A5C3-ECC15C412DFF}"/>
              </a:ext>
            </a:extLst>
          </p:cNvPr>
          <p:cNvSpPr txBox="1"/>
          <p:nvPr/>
        </p:nvSpPr>
        <p:spPr>
          <a:xfrm>
            <a:off x="5041869" y="3256359"/>
            <a:ext cx="2108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Clique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para montar uma</a:t>
            </a:r>
          </a:p>
          <a:p>
            <a:pPr algn="ctr"/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pergunta com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opções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13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96F1B61-F079-4D7F-9917-E7353F5CDEAD}"/>
              </a:ext>
            </a:extLst>
          </p:cNvPr>
          <p:cNvSpPr/>
          <p:nvPr/>
        </p:nvSpPr>
        <p:spPr>
          <a:xfrm>
            <a:off x="7715250" y="3270250"/>
            <a:ext cx="298450" cy="25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90FECF-0FC2-4906-B777-C5DE37D6D180}"/>
              </a:ext>
            </a:extLst>
          </p:cNvPr>
          <p:cNvSpPr/>
          <p:nvPr/>
        </p:nvSpPr>
        <p:spPr>
          <a:xfrm>
            <a:off x="8039100" y="3270250"/>
            <a:ext cx="298450" cy="25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72D295B-DD14-4759-A55B-8DBA5DF2A21F}"/>
              </a:ext>
            </a:extLst>
          </p:cNvPr>
          <p:cNvSpPr/>
          <p:nvPr/>
        </p:nvSpPr>
        <p:spPr>
          <a:xfrm>
            <a:off x="7391400" y="3270250"/>
            <a:ext cx="298450" cy="25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FA5659F-C557-4394-AD44-95D26A405F7F}"/>
              </a:ext>
            </a:extLst>
          </p:cNvPr>
          <p:cNvSpPr/>
          <p:nvPr/>
        </p:nvSpPr>
        <p:spPr>
          <a:xfrm>
            <a:off x="8362950" y="3270250"/>
            <a:ext cx="298450" cy="25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41FFEDC-29BD-4874-ADDE-57BA98A54972}"/>
              </a:ext>
            </a:extLst>
          </p:cNvPr>
          <p:cNvSpPr/>
          <p:nvPr/>
        </p:nvSpPr>
        <p:spPr>
          <a:xfrm>
            <a:off x="3695700" y="3638550"/>
            <a:ext cx="4641850" cy="25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DE15BA4-1A4F-49DC-9722-33B5CCF1B78B}"/>
              </a:ext>
            </a:extLst>
          </p:cNvPr>
          <p:cNvSpPr/>
          <p:nvPr/>
        </p:nvSpPr>
        <p:spPr>
          <a:xfrm>
            <a:off x="3937000" y="4070350"/>
            <a:ext cx="2540000" cy="25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81390A9-A82F-4119-B1C0-00708AC137B8}"/>
              </a:ext>
            </a:extLst>
          </p:cNvPr>
          <p:cNvSpPr/>
          <p:nvPr/>
        </p:nvSpPr>
        <p:spPr>
          <a:xfrm>
            <a:off x="7391400" y="5645150"/>
            <a:ext cx="946150" cy="25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258E6BA-4093-46E2-A190-77DCFA97518E}"/>
              </a:ext>
            </a:extLst>
          </p:cNvPr>
          <p:cNvSpPr/>
          <p:nvPr/>
        </p:nvSpPr>
        <p:spPr>
          <a:xfrm>
            <a:off x="3535680" y="5187950"/>
            <a:ext cx="975360" cy="25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6CB6ECA-3D29-4BF2-A49B-8018622D56D0}"/>
              </a:ext>
            </a:extLst>
          </p:cNvPr>
          <p:cNvSpPr/>
          <p:nvPr/>
        </p:nvSpPr>
        <p:spPr>
          <a:xfrm>
            <a:off x="5965824" y="5645150"/>
            <a:ext cx="1139825" cy="25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CFD265A2-8447-404A-AFE9-0DC7B972F84E}"/>
              </a:ext>
            </a:extLst>
          </p:cNvPr>
          <p:cNvCxnSpPr>
            <a:cxnSpLocks/>
          </p:cNvCxnSpPr>
          <p:nvPr/>
        </p:nvCxnSpPr>
        <p:spPr>
          <a:xfrm flipV="1">
            <a:off x="8409425" y="3270249"/>
            <a:ext cx="865544" cy="2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396B3BC8-EBA5-44F8-BDBC-F04698F12AA4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8586789" y="2605090"/>
            <a:ext cx="266697" cy="1063625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C271D608-2371-455B-90CB-C9102D7C89E5}"/>
              </a:ext>
            </a:extLst>
          </p:cNvPr>
          <p:cNvCxnSpPr>
            <a:cxnSpLocks/>
            <a:stCxn id="2" idx="0"/>
          </p:cNvCxnSpPr>
          <p:nvPr/>
        </p:nvCxnSpPr>
        <p:spPr>
          <a:xfrm rot="5400000" flipH="1" flipV="1">
            <a:off x="8278813" y="2271714"/>
            <a:ext cx="584199" cy="1412875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AD32CBB9-7097-46E5-ACA1-5E229048A240}"/>
              </a:ext>
            </a:extLst>
          </p:cNvPr>
          <p:cNvCxnSpPr>
            <a:cxnSpLocks/>
            <a:stCxn id="4" idx="0"/>
          </p:cNvCxnSpPr>
          <p:nvPr/>
        </p:nvCxnSpPr>
        <p:spPr>
          <a:xfrm rot="5400000" flipH="1" flipV="1">
            <a:off x="7967662" y="1985963"/>
            <a:ext cx="857250" cy="1711325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do 40">
            <a:extLst>
              <a:ext uri="{FF2B5EF4-FFF2-40B4-BE49-F238E27FC236}">
                <a16:creationId xmlns:a16="http://schemas.microsoft.com/office/drawing/2014/main" id="{786453D2-5FDF-4C4F-BCE2-882378CECD50}"/>
              </a:ext>
            </a:extLst>
          </p:cNvPr>
          <p:cNvCxnSpPr>
            <a:cxnSpLocks/>
          </p:cNvCxnSpPr>
          <p:nvPr/>
        </p:nvCxnSpPr>
        <p:spPr>
          <a:xfrm>
            <a:off x="7366000" y="3896362"/>
            <a:ext cx="1885950" cy="108746"/>
          </a:xfrm>
          <a:prstGeom prst="bentConnector3">
            <a:avLst>
              <a:gd name="adj1" fmla="val 51212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do 45">
            <a:extLst>
              <a:ext uri="{FF2B5EF4-FFF2-40B4-BE49-F238E27FC236}">
                <a16:creationId xmlns:a16="http://schemas.microsoft.com/office/drawing/2014/main" id="{065D27BA-F3BA-4FF4-B83A-EF414BEE5874}"/>
              </a:ext>
            </a:extLst>
          </p:cNvPr>
          <p:cNvCxnSpPr>
            <a:cxnSpLocks/>
          </p:cNvCxnSpPr>
          <p:nvPr/>
        </p:nvCxnSpPr>
        <p:spPr>
          <a:xfrm flipV="1">
            <a:off x="6477000" y="4197350"/>
            <a:ext cx="638969" cy="1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: Angulado 50">
            <a:extLst>
              <a:ext uri="{FF2B5EF4-FFF2-40B4-BE49-F238E27FC236}">
                <a16:creationId xmlns:a16="http://schemas.microsoft.com/office/drawing/2014/main" id="{3583828E-EDE7-4BF5-9A16-579AEC61A4A8}"/>
              </a:ext>
            </a:extLst>
          </p:cNvPr>
          <p:cNvCxnSpPr>
            <a:cxnSpLocks/>
          </p:cNvCxnSpPr>
          <p:nvPr/>
        </p:nvCxnSpPr>
        <p:spPr>
          <a:xfrm flipV="1">
            <a:off x="4511040" y="5189835"/>
            <a:ext cx="2604929" cy="1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: Angulado 57">
            <a:extLst>
              <a:ext uri="{FF2B5EF4-FFF2-40B4-BE49-F238E27FC236}">
                <a16:creationId xmlns:a16="http://schemas.microsoft.com/office/drawing/2014/main" id="{7B90C5DC-8741-4C2A-B999-44934DC6BF89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8471217" y="5292407"/>
            <a:ext cx="173990" cy="1387475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: Angulado 59">
            <a:extLst>
              <a:ext uri="{FF2B5EF4-FFF2-40B4-BE49-F238E27FC236}">
                <a16:creationId xmlns:a16="http://schemas.microsoft.com/office/drawing/2014/main" id="{BA260E83-E7E9-4E7E-B446-DFC6BF646B96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7506856" y="4928031"/>
            <a:ext cx="766247" cy="2708484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DBEA58EB-BB1E-47D3-B32E-76A409B0257C}"/>
              </a:ext>
            </a:extLst>
          </p:cNvPr>
          <p:cNvSpPr txBox="1"/>
          <p:nvPr/>
        </p:nvSpPr>
        <p:spPr>
          <a:xfrm>
            <a:off x="9230497" y="2259111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Duplicar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pergunta.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707982D3-878C-46EE-81B3-2FA913F54435}"/>
              </a:ext>
            </a:extLst>
          </p:cNvPr>
          <p:cNvSpPr txBox="1"/>
          <p:nvPr/>
        </p:nvSpPr>
        <p:spPr>
          <a:xfrm>
            <a:off x="9232901" y="2548239"/>
            <a:ext cx="1523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Excluir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pergunta.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9CD07CB8-6EB9-4832-A27F-ADF73819188E}"/>
              </a:ext>
            </a:extLst>
          </p:cNvPr>
          <p:cNvSpPr txBox="1"/>
          <p:nvPr/>
        </p:nvSpPr>
        <p:spPr>
          <a:xfrm>
            <a:off x="9226550" y="2829533"/>
            <a:ext cx="15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Mover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para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cima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CB824418-1AA9-40FF-99E9-C284792B98FE}"/>
              </a:ext>
            </a:extLst>
          </p:cNvPr>
          <p:cNvSpPr txBox="1"/>
          <p:nvPr/>
        </p:nvSpPr>
        <p:spPr>
          <a:xfrm>
            <a:off x="9226550" y="3116360"/>
            <a:ext cx="1614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Mover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para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baixo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741CAF18-84B9-4848-8622-6B5928F250C8}"/>
              </a:ext>
            </a:extLst>
          </p:cNvPr>
          <p:cNvSpPr txBox="1"/>
          <p:nvPr/>
        </p:nvSpPr>
        <p:spPr>
          <a:xfrm>
            <a:off x="9226549" y="5914171"/>
            <a:ext cx="1911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atin typeface="Roboto "/>
                <a:ea typeface="Roboto Medium" panose="02000000000000000000" pitchFamily="2" charset="0"/>
              </a:rPr>
              <a:t>Resposta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obrigatória</a:t>
            </a:r>
            <a:r>
              <a:rPr lang="pt-BR" sz="1400" dirty="0">
                <a:latin typeface="Roboto "/>
                <a:ea typeface="Roboto" panose="02000000000000000000" pitchFamily="2" charset="0"/>
              </a:rPr>
              <a:t>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ED307013-A50A-4F8A-8D64-85A5C09D6ED4}"/>
              </a:ext>
            </a:extLst>
          </p:cNvPr>
          <p:cNvSpPr txBox="1"/>
          <p:nvPr/>
        </p:nvSpPr>
        <p:spPr>
          <a:xfrm>
            <a:off x="9244221" y="6511508"/>
            <a:ext cx="25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atin typeface="Roboto "/>
                <a:ea typeface="Roboto Medium" panose="02000000000000000000" pitchFamily="2" charset="0"/>
              </a:rPr>
              <a:t>Escolher mais de uma opção</a:t>
            </a:r>
            <a:r>
              <a:rPr lang="pt-BR" sz="1400" dirty="0">
                <a:latin typeface="Roboto "/>
                <a:ea typeface="Roboto" panose="02000000000000000000" pitchFamily="2" charset="0"/>
              </a:rPr>
              <a:t>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68B660D5-4C3D-4633-B2A1-C2BD81B5BA8D}"/>
              </a:ext>
            </a:extLst>
          </p:cNvPr>
          <p:cNvSpPr txBox="1"/>
          <p:nvPr/>
        </p:nvSpPr>
        <p:spPr>
          <a:xfrm>
            <a:off x="7076877" y="5021723"/>
            <a:ext cx="2720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Adicionar + 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Respostas/Opções.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6FE56496-B1E0-4020-81DE-51200B348993}"/>
              </a:ext>
            </a:extLst>
          </p:cNvPr>
          <p:cNvSpPr txBox="1"/>
          <p:nvPr/>
        </p:nvSpPr>
        <p:spPr>
          <a:xfrm>
            <a:off x="7076877" y="4043461"/>
            <a:ext cx="2569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Resposta/Opção 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pré-definida.</a:t>
            </a: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328C1E30-25F4-43DB-BBC2-1A7D168C1B03}"/>
              </a:ext>
            </a:extLst>
          </p:cNvPr>
          <p:cNvSpPr/>
          <p:nvPr/>
        </p:nvSpPr>
        <p:spPr>
          <a:xfrm>
            <a:off x="8337550" y="3638550"/>
            <a:ext cx="298450" cy="25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9" name="Conector: Angulado 78">
            <a:extLst>
              <a:ext uri="{FF2B5EF4-FFF2-40B4-BE49-F238E27FC236}">
                <a16:creationId xmlns:a16="http://schemas.microsoft.com/office/drawing/2014/main" id="{3D0986FB-49E6-4CD9-B1FD-14D944DB9F5F}"/>
              </a:ext>
            </a:extLst>
          </p:cNvPr>
          <p:cNvCxnSpPr>
            <a:cxnSpLocks/>
          </p:cNvCxnSpPr>
          <p:nvPr/>
        </p:nvCxnSpPr>
        <p:spPr>
          <a:xfrm flipV="1">
            <a:off x="8636000" y="3765550"/>
            <a:ext cx="638969" cy="1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DA218C77-8744-45DF-8475-38FE5B84C4EE}"/>
              </a:ext>
            </a:extLst>
          </p:cNvPr>
          <p:cNvSpPr txBox="1"/>
          <p:nvPr/>
        </p:nvSpPr>
        <p:spPr>
          <a:xfrm>
            <a:off x="9226550" y="3587753"/>
            <a:ext cx="2536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atin typeface="Roboto "/>
                <a:ea typeface="Roboto Medium" panose="02000000000000000000" pitchFamily="2" charset="0"/>
              </a:rPr>
              <a:t>Acionar uma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foto 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a pergunta</a:t>
            </a:r>
            <a:r>
              <a:rPr lang="pt-BR" sz="1400" dirty="0">
                <a:latin typeface="Roboto "/>
                <a:ea typeface="Roboto" panose="02000000000000000000" pitchFamily="2" charset="0"/>
              </a:rPr>
              <a:t>.</a:t>
            </a:r>
            <a:endParaRPr lang="pt-BR" sz="1400" dirty="0">
              <a:latin typeface="Roboto "/>
              <a:ea typeface="Roboto Medium" panose="02000000000000000000" pitchFamily="2" charset="0"/>
            </a:endParaRP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BFF47915-FB18-4688-9F2F-3D0B3D57C2F5}"/>
              </a:ext>
            </a:extLst>
          </p:cNvPr>
          <p:cNvSpPr txBox="1"/>
          <p:nvPr/>
        </p:nvSpPr>
        <p:spPr>
          <a:xfrm>
            <a:off x="9226550" y="3854890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Pergunta</a:t>
            </a:r>
            <a:r>
              <a:rPr lang="pt-BR" sz="1400" dirty="0">
                <a:latin typeface="Roboto "/>
                <a:ea typeface="Roboto" panose="02000000000000000000" pitchFamily="2" charset="0"/>
              </a:rPr>
              <a:t>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04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8" grpId="0" animBg="1"/>
      <p:bldP spid="80" grpId="0"/>
      <p:bldP spid="8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C9CD0C5-88A6-44A1-BE1E-F76E881052A4}"/>
              </a:ext>
            </a:extLst>
          </p:cNvPr>
          <p:cNvSpPr/>
          <p:nvPr/>
        </p:nvSpPr>
        <p:spPr>
          <a:xfrm>
            <a:off x="4632960" y="2667000"/>
            <a:ext cx="857250" cy="2921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B53A859A-5E8D-4463-89E1-C043092BC1F4}"/>
              </a:ext>
            </a:extLst>
          </p:cNvPr>
          <p:cNvCxnSpPr>
            <a:cxnSpLocks/>
          </p:cNvCxnSpPr>
          <p:nvPr/>
        </p:nvCxnSpPr>
        <p:spPr>
          <a:xfrm>
            <a:off x="5061585" y="2959100"/>
            <a:ext cx="857250" cy="469900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D5624A-FAD9-456D-A5C3-ECC15C412DFF}"/>
              </a:ext>
            </a:extLst>
          </p:cNvPr>
          <p:cNvSpPr txBox="1"/>
          <p:nvPr/>
        </p:nvSpPr>
        <p:spPr>
          <a:xfrm>
            <a:off x="5898922" y="3256359"/>
            <a:ext cx="2116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Clique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para montar uma</a:t>
            </a:r>
          </a:p>
          <a:p>
            <a:pPr algn="ctr"/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pergunta tradicional.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94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8880AF8-6EE0-416E-BAEE-603093C8769D}"/>
              </a:ext>
            </a:extLst>
          </p:cNvPr>
          <p:cNvSpPr/>
          <p:nvPr/>
        </p:nvSpPr>
        <p:spPr>
          <a:xfrm>
            <a:off x="3695700" y="3638550"/>
            <a:ext cx="4641850" cy="25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F0B99431-B461-4CC2-A514-D1478FB1EA4E}"/>
              </a:ext>
            </a:extLst>
          </p:cNvPr>
          <p:cNvCxnSpPr>
            <a:cxnSpLocks/>
          </p:cNvCxnSpPr>
          <p:nvPr/>
        </p:nvCxnSpPr>
        <p:spPr>
          <a:xfrm>
            <a:off x="7366000" y="3896362"/>
            <a:ext cx="1885950" cy="108746"/>
          </a:xfrm>
          <a:prstGeom prst="bentConnector3">
            <a:avLst>
              <a:gd name="adj1" fmla="val 51212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5D57C8F7-7F30-419B-8D61-66101FF76C00}"/>
              </a:ext>
            </a:extLst>
          </p:cNvPr>
          <p:cNvSpPr txBox="1"/>
          <p:nvPr/>
        </p:nvSpPr>
        <p:spPr>
          <a:xfrm>
            <a:off x="9226550" y="3854890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Pergunta</a:t>
            </a:r>
            <a:r>
              <a:rPr lang="pt-BR" sz="1400" dirty="0">
                <a:latin typeface="Roboto "/>
                <a:ea typeface="Roboto" panose="02000000000000000000" pitchFamily="2" charset="0"/>
              </a:rPr>
              <a:t>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666F0FE-2BD0-4C0D-BE01-A46B9869153E}"/>
              </a:ext>
            </a:extLst>
          </p:cNvPr>
          <p:cNvSpPr/>
          <p:nvPr/>
        </p:nvSpPr>
        <p:spPr>
          <a:xfrm>
            <a:off x="3695699" y="4046580"/>
            <a:ext cx="4927305" cy="44036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96144A5-4602-4AB7-96D8-F3CEC0B68440}"/>
              </a:ext>
            </a:extLst>
          </p:cNvPr>
          <p:cNvSpPr/>
          <p:nvPr/>
        </p:nvSpPr>
        <p:spPr>
          <a:xfrm>
            <a:off x="5996763" y="4683502"/>
            <a:ext cx="1108738" cy="25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32A7EB1C-00A4-446E-A4A9-23B2BFEC4658}"/>
              </a:ext>
            </a:extLst>
          </p:cNvPr>
          <p:cNvCxnSpPr>
            <a:cxnSpLocks/>
          </p:cNvCxnSpPr>
          <p:nvPr/>
        </p:nvCxnSpPr>
        <p:spPr>
          <a:xfrm flipV="1">
            <a:off x="8623004" y="4260947"/>
            <a:ext cx="638969" cy="1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C285D5D-7292-440B-A58C-94AD7F555925}"/>
              </a:ext>
            </a:extLst>
          </p:cNvPr>
          <p:cNvSpPr txBox="1"/>
          <p:nvPr/>
        </p:nvSpPr>
        <p:spPr>
          <a:xfrm>
            <a:off x="9226550" y="4107058"/>
            <a:ext cx="986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Resposta</a:t>
            </a:r>
            <a:r>
              <a:rPr lang="pt-BR" sz="1400" dirty="0">
                <a:latin typeface="Roboto "/>
                <a:ea typeface="Roboto" panose="02000000000000000000" pitchFamily="2" charset="0"/>
              </a:rPr>
              <a:t>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2508FBBB-523F-44A5-8A95-C212E6D5061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14585" y="3966385"/>
            <a:ext cx="766247" cy="2708484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DE2627C-3D23-4E62-9C09-E709CF0187ED}"/>
              </a:ext>
            </a:extLst>
          </p:cNvPr>
          <p:cNvSpPr txBox="1"/>
          <p:nvPr/>
        </p:nvSpPr>
        <p:spPr>
          <a:xfrm>
            <a:off x="9261973" y="5549862"/>
            <a:ext cx="1523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Resposta longa</a:t>
            </a:r>
            <a:r>
              <a:rPr lang="pt-BR" sz="1400" dirty="0">
                <a:latin typeface="Roboto "/>
                <a:ea typeface="Roboto" panose="02000000000000000000" pitchFamily="2" charset="0"/>
              </a:rPr>
              <a:t>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9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10" grpId="0" animBg="1"/>
      <p:bldP spid="12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C9CD0C5-88A6-44A1-BE1E-F76E881052A4}"/>
              </a:ext>
            </a:extLst>
          </p:cNvPr>
          <p:cNvSpPr/>
          <p:nvPr/>
        </p:nvSpPr>
        <p:spPr>
          <a:xfrm>
            <a:off x="5486400" y="2667000"/>
            <a:ext cx="1135380" cy="2921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B53A859A-5E8D-4463-89E1-C043092BC1F4}"/>
              </a:ext>
            </a:extLst>
          </p:cNvPr>
          <p:cNvCxnSpPr>
            <a:cxnSpLocks/>
          </p:cNvCxnSpPr>
          <p:nvPr/>
        </p:nvCxnSpPr>
        <p:spPr>
          <a:xfrm>
            <a:off x="6189345" y="2959100"/>
            <a:ext cx="857250" cy="469900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D5624A-FAD9-456D-A5C3-ECC15C412DFF}"/>
              </a:ext>
            </a:extLst>
          </p:cNvPr>
          <p:cNvSpPr txBox="1"/>
          <p:nvPr/>
        </p:nvSpPr>
        <p:spPr>
          <a:xfrm>
            <a:off x="6987409" y="3256359"/>
            <a:ext cx="219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Clique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para montar uma</a:t>
            </a:r>
          </a:p>
          <a:p>
            <a:pPr algn="ctr"/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pergunta com avaliação.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4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5027398-A323-48F3-A04D-C4CAA2677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802" y="4787991"/>
            <a:ext cx="842630" cy="62387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24440DC-1AAC-4E3F-8122-7CF36CC7B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547" y="4787991"/>
            <a:ext cx="776345" cy="134880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BCBE24B-6510-4703-9E8F-CB4983217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432" y="4051004"/>
            <a:ext cx="1973669" cy="27539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2843BE5-3E2F-4FDC-8A96-56960E24C8FF}"/>
              </a:ext>
            </a:extLst>
          </p:cNvPr>
          <p:cNvSpPr/>
          <p:nvPr/>
        </p:nvSpPr>
        <p:spPr>
          <a:xfrm>
            <a:off x="3695700" y="3627917"/>
            <a:ext cx="4641850" cy="25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F50404D7-BA7F-4715-BB5F-24EFD300D1E2}"/>
              </a:ext>
            </a:extLst>
          </p:cNvPr>
          <p:cNvCxnSpPr>
            <a:cxnSpLocks/>
          </p:cNvCxnSpPr>
          <p:nvPr/>
        </p:nvCxnSpPr>
        <p:spPr>
          <a:xfrm>
            <a:off x="7366000" y="3885729"/>
            <a:ext cx="1885950" cy="108746"/>
          </a:xfrm>
          <a:prstGeom prst="bentConnector3">
            <a:avLst>
              <a:gd name="adj1" fmla="val 51212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A4891399-8807-4908-89F9-95E5E12D2433}"/>
              </a:ext>
            </a:extLst>
          </p:cNvPr>
          <p:cNvSpPr txBox="1"/>
          <p:nvPr/>
        </p:nvSpPr>
        <p:spPr>
          <a:xfrm>
            <a:off x="9226550" y="3844257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Pergunta</a:t>
            </a:r>
            <a:r>
              <a:rPr lang="pt-BR" sz="1400" dirty="0">
                <a:latin typeface="Roboto "/>
                <a:ea typeface="Roboto" panose="02000000000000000000" pitchFamily="2" charset="0"/>
              </a:rPr>
              <a:t>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821A7B8-D8E3-4476-98AA-3A741F681696}"/>
              </a:ext>
            </a:extLst>
          </p:cNvPr>
          <p:cNvSpPr/>
          <p:nvPr/>
        </p:nvSpPr>
        <p:spPr>
          <a:xfrm>
            <a:off x="3695699" y="4046580"/>
            <a:ext cx="2715733" cy="30756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8F80CBE4-0E53-412A-852C-6D93E564CD18}"/>
              </a:ext>
            </a:extLst>
          </p:cNvPr>
          <p:cNvCxnSpPr>
            <a:cxnSpLocks/>
          </p:cNvCxnSpPr>
          <p:nvPr/>
        </p:nvCxnSpPr>
        <p:spPr>
          <a:xfrm>
            <a:off x="5468457" y="4354141"/>
            <a:ext cx="1885950" cy="108746"/>
          </a:xfrm>
          <a:prstGeom prst="bentConnector3">
            <a:avLst>
              <a:gd name="adj1" fmla="val 51212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AE2ED40-2096-4B83-AF1E-88A6DF23E375}"/>
              </a:ext>
            </a:extLst>
          </p:cNvPr>
          <p:cNvSpPr txBox="1"/>
          <p:nvPr/>
        </p:nvSpPr>
        <p:spPr>
          <a:xfrm>
            <a:off x="7294070" y="4308998"/>
            <a:ext cx="1917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Avaliação 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do usuário</a:t>
            </a:r>
            <a:r>
              <a:rPr lang="pt-BR" sz="1400" dirty="0">
                <a:latin typeface="Roboto "/>
                <a:ea typeface="Roboto" panose="02000000000000000000" pitchFamily="2" charset="0"/>
              </a:rPr>
              <a:t>.</a:t>
            </a:r>
            <a:endParaRPr lang="pt-BR" sz="1400" dirty="0">
              <a:latin typeface="Roboto 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79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C9CD0C5-88A6-44A1-BE1E-F76E881052A4}"/>
              </a:ext>
            </a:extLst>
          </p:cNvPr>
          <p:cNvSpPr/>
          <p:nvPr/>
        </p:nvSpPr>
        <p:spPr>
          <a:xfrm>
            <a:off x="6625768" y="2667000"/>
            <a:ext cx="857251" cy="2921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B53A859A-5E8D-4463-89E1-C043092BC1F4}"/>
              </a:ext>
            </a:extLst>
          </p:cNvPr>
          <p:cNvCxnSpPr>
            <a:cxnSpLocks/>
          </p:cNvCxnSpPr>
          <p:nvPr/>
        </p:nvCxnSpPr>
        <p:spPr>
          <a:xfrm>
            <a:off x="7050585" y="2959100"/>
            <a:ext cx="857250" cy="469900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D5624A-FAD9-456D-A5C3-ECC15C412DFF}"/>
              </a:ext>
            </a:extLst>
          </p:cNvPr>
          <p:cNvSpPr txBox="1"/>
          <p:nvPr/>
        </p:nvSpPr>
        <p:spPr>
          <a:xfrm>
            <a:off x="7848649" y="3256359"/>
            <a:ext cx="219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Clique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para montar uma</a:t>
            </a:r>
          </a:p>
          <a:p>
            <a:pPr algn="ctr"/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pergunta com avaliação.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06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: Angulado 3">
            <a:extLst>
              <a:ext uri="{FF2B5EF4-FFF2-40B4-BE49-F238E27FC236}">
                <a16:creationId xmlns:a16="http://schemas.microsoft.com/office/drawing/2014/main" id="{5C15FF68-6AB3-4093-9250-F5DF11FC2464}"/>
              </a:ext>
            </a:extLst>
          </p:cNvPr>
          <p:cNvCxnSpPr>
            <a:cxnSpLocks/>
          </p:cNvCxnSpPr>
          <p:nvPr/>
        </p:nvCxnSpPr>
        <p:spPr>
          <a:xfrm flipV="1">
            <a:off x="7397899" y="3732027"/>
            <a:ext cx="1887121" cy="143069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60DADA-69B0-400C-9830-4C38C717397B}"/>
              </a:ext>
            </a:extLst>
          </p:cNvPr>
          <p:cNvSpPr txBox="1"/>
          <p:nvPr/>
        </p:nvSpPr>
        <p:spPr>
          <a:xfrm>
            <a:off x="9214029" y="3601028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Pergunta</a:t>
            </a:r>
            <a:r>
              <a:rPr lang="pt-BR" sz="1400" dirty="0">
                <a:latin typeface="Roboto "/>
                <a:ea typeface="Roboto" panose="02000000000000000000" pitchFamily="2" charset="0"/>
              </a:rPr>
              <a:t>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67F9962-A791-4B2B-9F3E-3A00311928F2}"/>
              </a:ext>
            </a:extLst>
          </p:cNvPr>
          <p:cNvSpPr/>
          <p:nvPr/>
        </p:nvSpPr>
        <p:spPr>
          <a:xfrm>
            <a:off x="3695700" y="3627917"/>
            <a:ext cx="4641850" cy="25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C6A5404-6023-4406-A504-9EA2380EA92A}"/>
              </a:ext>
            </a:extLst>
          </p:cNvPr>
          <p:cNvSpPr/>
          <p:nvPr/>
        </p:nvSpPr>
        <p:spPr>
          <a:xfrm>
            <a:off x="3713713" y="4035947"/>
            <a:ext cx="4909292" cy="25650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9FE573EC-C38B-4C34-85B6-EF3CE8520988}"/>
              </a:ext>
            </a:extLst>
          </p:cNvPr>
          <p:cNvCxnSpPr>
            <a:cxnSpLocks/>
          </p:cNvCxnSpPr>
          <p:nvPr/>
        </p:nvCxnSpPr>
        <p:spPr>
          <a:xfrm flipV="1">
            <a:off x="8624785" y="4165451"/>
            <a:ext cx="638969" cy="1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89A2C2-7511-4CCB-8B37-A94376DAD571}"/>
              </a:ext>
            </a:extLst>
          </p:cNvPr>
          <p:cNvSpPr txBox="1"/>
          <p:nvPr/>
        </p:nvSpPr>
        <p:spPr>
          <a:xfrm>
            <a:off x="9224662" y="4011562"/>
            <a:ext cx="2611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Resposta 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em formato de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data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ADE735F-52A3-47A7-8AF0-205F6A051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658" y="4319339"/>
            <a:ext cx="2143347" cy="142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3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53C50BE-3948-4850-A4AB-B527F4BF57C7}"/>
              </a:ext>
            </a:extLst>
          </p:cNvPr>
          <p:cNvSpPr/>
          <p:nvPr/>
        </p:nvSpPr>
        <p:spPr>
          <a:xfrm>
            <a:off x="6096000" y="1123950"/>
            <a:ext cx="2933700" cy="29527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27CB7A4-8576-49C5-90CA-3312B662B1E4}"/>
              </a:ext>
            </a:extLst>
          </p:cNvPr>
          <p:cNvSpPr/>
          <p:nvPr/>
        </p:nvSpPr>
        <p:spPr>
          <a:xfrm>
            <a:off x="8582025" y="742949"/>
            <a:ext cx="962025" cy="32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42E803D-2824-41FD-B8A4-82703A1C536A}"/>
              </a:ext>
            </a:extLst>
          </p:cNvPr>
          <p:cNvSpPr txBox="1"/>
          <p:nvPr/>
        </p:nvSpPr>
        <p:spPr>
          <a:xfrm>
            <a:off x="9308095" y="2862773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Visualizar as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Respostas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dos usuários.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FB58E24-15B5-4DA1-BDAB-AE1C4630087E}"/>
              </a:ext>
            </a:extLst>
          </p:cNvPr>
          <p:cNvSpPr txBox="1"/>
          <p:nvPr/>
        </p:nvSpPr>
        <p:spPr>
          <a:xfrm>
            <a:off x="9553575" y="1993403"/>
            <a:ext cx="1941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Observar o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Design 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do</a:t>
            </a:r>
            <a:r>
              <a:rPr lang="pt-BR" sz="14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Formulário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84BB97EE-0F56-43FD-BF3D-5416E1B49A65}"/>
              </a:ext>
            </a:extLst>
          </p:cNvPr>
          <p:cNvSpPr/>
          <p:nvPr/>
        </p:nvSpPr>
        <p:spPr>
          <a:xfrm>
            <a:off x="9553575" y="742816"/>
            <a:ext cx="962025" cy="32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AA593023-F0B6-4904-8C32-C8BBEFCA75CB}"/>
              </a:ext>
            </a:extLst>
          </p:cNvPr>
          <p:cNvSpPr txBox="1"/>
          <p:nvPr/>
        </p:nvSpPr>
        <p:spPr>
          <a:xfrm>
            <a:off x="10376657" y="1366380"/>
            <a:ext cx="1253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Personalizar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o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Formulário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cxnSp>
        <p:nvCxnSpPr>
          <p:cNvPr id="49" name="Conector: Angulado 48">
            <a:extLst>
              <a:ext uri="{FF2B5EF4-FFF2-40B4-BE49-F238E27FC236}">
                <a16:creationId xmlns:a16="http://schemas.microsoft.com/office/drawing/2014/main" id="{CEC47C7D-C7C5-4BC2-9F7F-54A02113AF7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11450" y="2045346"/>
            <a:ext cx="1576390" cy="34289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: Angulado 53">
            <a:extLst>
              <a:ext uri="{FF2B5EF4-FFF2-40B4-BE49-F238E27FC236}">
                <a16:creationId xmlns:a16="http://schemas.microsoft.com/office/drawing/2014/main" id="{9A371D47-458C-45E5-93E6-F583D5C89745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8774010" y="1475447"/>
            <a:ext cx="1188197" cy="370934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: Angulado 56">
            <a:extLst>
              <a:ext uri="{FF2B5EF4-FFF2-40B4-BE49-F238E27FC236}">
                <a16:creationId xmlns:a16="http://schemas.microsoft.com/office/drawing/2014/main" id="{C13004D6-0E33-49C5-AFEE-93F8133B03B7}"/>
              </a:ext>
            </a:extLst>
          </p:cNvPr>
          <p:cNvCxnSpPr>
            <a:cxnSpLocks/>
          </p:cNvCxnSpPr>
          <p:nvPr/>
        </p:nvCxnSpPr>
        <p:spPr>
          <a:xfrm>
            <a:off x="9857623" y="1066816"/>
            <a:ext cx="519034" cy="439954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tângulo 60">
            <a:extLst>
              <a:ext uri="{FF2B5EF4-FFF2-40B4-BE49-F238E27FC236}">
                <a16:creationId xmlns:a16="http://schemas.microsoft.com/office/drawing/2014/main" id="{CD65213A-D7B7-4274-9211-DA7FCC83D8CB}"/>
              </a:ext>
            </a:extLst>
          </p:cNvPr>
          <p:cNvSpPr/>
          <p:nvPr/>
        </p:nvSpPr>
        <p:spPr>
          <a:xfrm>
            <a:off x="11662520" y="742816"/>
            <a:ext cx="529479" cy="27741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3" name="Conector: Angulado 62">
            <a:extLst>
              <a:ext uri="{FF2B5EF4-FFF2-40B4-BE49-F238E27FC236}">
                <a16:creationId xmlns:a16="http://schemas.microsoft.com/office/drawing/2014/main" id="{2D1156D8-A82D-4689-8FEE-AC305ACEB941}"/>
              </a:ext>
            </a:extLst>
          </p:cNvPr>
          <p:cNvCxnSpPr>
            <a:cxnSpLocks/>
          </p:cNvCxnSpPr>
          <p:nvPr/>
        </p:nvCxnSpPr>
        <p:spPr>
          <a:xfrm rot="5400000">
            <a:off x="9764904" y="2635533"/>
            <a:ext cx="3948172" cy="717569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48455A84-A5A4-46F7-A1CD-A6FFE011E65E}"/>
              </a:ext>
            </a:extLst>
          </p:cNvPr>
          <p:cNvSpPr txBox="1"/>
          <p:nvPr/>
        </p:nvSpPr>
        <p:spPr>
          <a:xfrm>
            <a:off x="9763126" y="4940883"/>
            <a:ext cx="2334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Configurações avançadas </a:t>
            </a:r>
          </a:p>
          <a:p>
            <a:pPr algn="ctr"/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do Formulário: 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Idioma e </a:t>
            </a:r>
          </a:p>
          <a:p>
            <a:pPr algn="ctr"/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configurações.</a:t>
            </a:r>
          </a:p>
          <a:p>
            <a:pPr algn="ctr"/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A4643993-F561-444C-933D-EE897BF147C6}"/>
              </a:ext>
            </a:extLst>
          </p:cNvPr>
          <p:cNvSpPr/>
          <p:nvPr/>
        </p:nvSpPr>
        <p:spPr>
          <a:xfrm>
            <a:off x="10547597" y="771390"/>
            <a:ext cx="1082927" cy="24884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363210D7-C42C-4B68-AEB1-622D354AFF7B}"/>
              </a:ext>
            </a:extLst>
          </p:cNvPr>
          <p:cNvCxnSpPr>
            <a:cxnSpLocks/>
          </p:cNvCxnSpPr>
          <p:nvPr/>
        </p:nvCxnSpPr>
        <p:spPr>
          <a:xfrm>
            <a:off x="2171700" y="323850"/>
            <a:ext cx="0" cy="144780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6AF43D55-DFAD-4D27-88C9-80D67654EAD8}"/>
              </a:ext>
            </a:extLst>
          </p:cNvPr>
          <p:cNvCxnSpPr/>
          <p:nvPr/>
        </p:nvCxnSpPr>
        <p:spPr>
          <a:xfrm>
            <a:off x="2171700" y="323850"/>
            <a:ext cx="8917360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BF400DD6-D8A9-4ADA-9C14-A583C7E7055D}"/>
              </a:ext>
            </a:extLst>
          </p:cNvPr>
          <p:cNvCxnSpPr>
            <a:cxnSpLocks/>
            <a:stCxn id="80" idx="0"/>
          </p:cNvCxnSpPr>
          <p:nvPr/>
        </p:nvCxnSpPr>
        <p:spPr>
          <a:xfrm flipH="1" flipV="1">
            <a:off x="11089060" y="323850"/>
            <a:ext cx="1" cy="44754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22C885E5-4EA0-43C0-A90B-FE074827ADC2}"/>
              </a:ext>
            </a:extLst>
          </p:cNvPr>
          <p:cNvSpPr txBox="1"/>
          <p:nvPr/>
        </p:nvSpPr>
        <p:spPr>
          <a:xfrm>
            <a:off x="1084479" y="1785793"/>
            <a:ext cx="2265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Compartilhar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o formulário</a:t>
            </a:r>
          </a:p>
          <a:p>
            <a:pPr algn="ctr"/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com os usuários.</a:t>
            </a:r>
          </a:p>
        </p:txBody>
      </p:sp>
    </p:spTree>
    <p:extLst>
      <p:ext uri="{BB962C8B-B14F-4D97-AF65-F5344CB8AC3E}">
        <p14:creationId xmlns:p14="http://schemas.microsoft.com/office/powerpoint/2010/main" val="1759226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5" grpId="0"/>
      <p:bldP spid="18" grpId="0"/>
      <p:bldP spid="33" grpId="0" animBg="1"/>
      <p:bldP spid="37" grpId="0"/>
      <p:bldP spid="61" grpId="0" animBg="1"/>
      <p:bldP spid="78" grpId="0"/>
      <p:bldP spid="80" grpId="0" animBg="1"/>
      <p:bldP spid="10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D0F83EE-564A-4EBD-9AA0-B28BD322075F}"/>
              </a:ext>
            </a:extLst>
          </p:cNvPr>
          <p:cNvSpPr txBox="1"/>
          <p:nvPr/>
        </p:nvSpPr>
        <p:spPr>
          <a:xfrm>
            <a:off x="3583172" y="1786270"/>
            <a:ext cx="3735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https://forms.office.com/</a:t>
            </a:r>
            <a:endParaRPr lang="pt-BR" sz="24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396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405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50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0933526-491F-4E53-AB1A-4D02718B37E2}"/>
              </a:ext>
            </a:extLst>
          </p:cNvPr>
          <p:cNvSpPr/>
          <p:nvPr/>
        </p:nvSpPr>
        <p:spPr>
          <a:xfrm>
            <a:off x="853440" y="2019300"/>
            <a:ext cx="1965960" cy="11049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511CD37-E35B-4475-80AF-FC3FD8FBF1A6}"/>
              </a:ext>
            </a:extLst>
          </p:cNvPr>
          <p:cNvSpPr/>
          <p:nvPr/>
        </p:nvSpPr>
        <p:spPr>
          <a:xfrm>
            <a:off x="781050" y="3152775"/>
            <a:ext cx="2124075" cy="119062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1074244-CF0C-4FAE-A2E6-655C44B32F20}"/>
              </a:ext>
            </a:extLst>
          </p:cNvPr>
          <p:cNvSpPr txBox="1"/>
          <p:nvPr/>
        </p:nvSpPr>
        <p:spPr>
          <a:xfrm>
            <a:off x="781050" y="3296334"/>
            <a:ext cx="2140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Selecione a opção:</a:t>
            </a:r>
          </a:p>
          <a:p>
            <a:pPr algn="ctr"/>
            <a:r>
              <a:rPr lang="pt-BR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Novo Formulário</a:t>
            </a:r>
          </a:p>
        </p:txBody>
      </p:sp>
    </p:spTree>
    <p:extLst>
      <p:ext uri="{BB962C8B-B14F-4D97-AF65-F5344CB8AC3E}">
        <p14:creationId xmlns:p14="http://schemas.microsoft.com/office/powerpoint/2010/main" val="282728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F4F902-CE5A-486C-8401-A7448B66917A}"/>
              </a:ext>
            </a:extLst>
          </p:cNvPr>
          <p:cNvSpPr/>
          <p:nvPr/>
        </p:nvSpPr>
        <p:spPr>
          <a:xfrm>
            <a:off x="3409950" y="1771650"/>
            <a:ext cx="5391150" cy="8763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53C50BE-3948-4850-A4AB-B527F4BF57C7}"/>
              </a:ext>
            </a:extLst>
          </p:cNvPr>
          <p:cNvSpPr/>
          <p:nvPr/>
        </p:nvSpPr>
        <p:spPr>
          <a:xfrm>
            <a:off x="6096000" y="1123950"/>
            <a:ext cx="2933700" cy="29527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95250EB-02EE-4E11-9857-C5D625C4E9D2}"/>
              </a:ext>
            </a:extLst>
          </p:cNvPr>
          <p:cNvSpPr txBox="1"/>
          <p:nvPr/>
        </p:nvSpPr>
        <p:spPr>
          <a:xfrm>
            <a:off x="6922506" y="3657602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Adicionar um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Título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algn="ctr"/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e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Descrição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ao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Formulário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42E803D-2824-41FD-B8A4-82703A1C536A}"/>
              </a:ext>
            </a:extLst>
          </p:cNvPr>
          <p:cNvSpPr txBox="1"/>
          <p:nvPr/>
        </p:nvSpPr>
        <p:spPr>
          <a:xfrm>
            <a:off x="9308095" y="2862773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Visualizar as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Respostas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dos usuários.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5918E9C-247A-43ED-99B8-AE8F9DBE3B8B}"/>
              </a:ext>
            </a:extLst>
          </p:cNvPr>
          <p:cNvSpPr/>
          <p:nvPr/>
        </p:nvSpPr>
        <p:spPr>
          <a:xfrm>
            <a:off x="3390901" y="2876550"/>
            <a:ext cx="4476749" cy="3429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0855788-1483-4CC5-983F-7F3415450799}"/>
              </a:ext>
            </a:extLst>
          </p:cNvPr>
          <p:cNvSpPr txBox="1"/>
          <p:nvPr/>
        </p:nvSpPr>
        <p:spPr>
          <a:xfrm>
            <a:off x="438150" y="3695701"/>
            <a:ext cx="43027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Recursos do formulário: </a:t>
            </a:r>
          </a:p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• Opção: 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opção para usuário </a:t>
            </a:r>
          </a:p>
          <a:p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selecionar</a:t>
            </a:r>
            <a:r>
              <a:rPr lang="pt-BR" sz="14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sim</a:t>
            </a:r>
            <a:r>
              <a:rPr lang="pt-BR" sz="14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ou</a:t>
            </a:r>
            <a:r>
              <a:rPr lang="pt-BR" sz="14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não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• Texto: 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um campo para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pergunta</a:t>
            </a:r>
          </a:p>
          <a:p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e outro para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respostas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do usuário</a:t>
            </a:r>
          </a:p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• Classificação: 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um campo para pergunta</a:t>
            </a:r>
          </a:p>
          <a:p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e outro para classificação do usuário (</a:t>
            </a:r>
            <a:r>
              <a:rPr lang="pt-BR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✩✩✩✩✩</a:t>
            </a:r>
            <a:r>
              <a:rPr lang="pt-BR" dirty="0"/>
              <a:t>)</a:t>
            </a:r>
          </a:p>
          <a:p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• Data: 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um campo para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pergunta</a:t>
            </a:r>
          </a:p>
          <a:p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e outro para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data 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data de nascimento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algn="ctr"/>
            <a:endParaRPr lang="pt-BR" sz="1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41" name="Conector: Angulado 40">
            <a:extLst>
              <a:ext uri="{FF2B5EF4-FFF2-40B4-BE49-F238E27FC236}">
                <a16:creationId xmlns:a16="http://schemas.microsoft.com/office/drawing/2014/main" id="{CF6739E9-EFEB-441B-B55E-D6A55FFE06B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57476" y="3219449"/>
            <a:ext cx="752475" cy="618315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6632BE61-455B-4DFE-B2D7-BF1FBD985835}"/>
              </a:ext>
            </a:extLst>
          </p:cNvPr>
          <p:cNvCxnSpPr>
            <a:cxnSpLocks/>
          </p:cNvCxnSpPr>
          <p:nvPr/>
        </p:nvCxnSpPr>
        <p:spPr>
          <a:xfrm rot="5400000">
            <a:off x="7934326" y="2828928"/>
            <a:ext cx="1047750" cy="685799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Angulado 48">
            <a:extLst>
              <a:ext uri="{FF2B5EF4-FFF2-40B4-BE49-F238E27FC236}">
                <a16:creationId xmlns:a16="http://schemas.microsoft.com/office/drawing/2014/main" id="{CEC47C7D-C7C5-4BC2-9F7F-54A02113AF7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11450" y="2045346"/>
            <a:ext cx="1576390" cy="34289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37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/>
      <p:bldP spid="15" grpId="0"/>
      <p:bldP spid="19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A07D9A6-F043-4B8A-86D8-27BAC61B7B47}"/>
              </a:ext>
            </a:extLst>
          </p:cNvPr>
          <p:cNvSpPr txBox="1"/>
          <p:nvPr/>
        </p:nvSpPr>
        <p:spPr>
          <a:xfrm>
            <a:off x="4596230" y="2844225"/>
            <a:ext cx="2999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Exemplificando</a:t>
            </a:r>
          </a:p>
        </p:txBody>
      </p:sp>
    </p:spTree>
    <p:extLst>
      <p:ext uri="{BB962C8B-B14F-4D97-AF65-F5344CB8AC3E}">
        <p14:creationId xmlns:p14="http://schemas.microsoft.com/office/powerpoint/2010/main" val="3299492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68886E4-3A7E-43E3-B440-6ECA002EC21E}"/>
              </a:ext>
            </a:extLst>
          </p:cNvPr>
          <p:cNvSpPr/>
          <p:nvPr/>
        </p:nvSpPr>
        <p:spPr>
          <a:xfrm>
            <a:off x="3409950" y="1771650"/>
            <a:ext cx="5391150" cy="8763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A93FFA7-AE68-4B10-BC71-4DA79E7ED320}"/>
              </a:ext>
            </a:extLst>
          </p:cNvPr>
          <p:cNvSpPr txBox="1"/>
          <p:nvPr/>
        </p:nvSpPr>
        <p:spPr>
          <a:xfrm>
            <a:off x="7005869" y="3657602"/>
            <a:ext cx="2218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Clique para adicionar um </a:t>
            </a:r>
          </a:p>
          <a:p>
            <a:pPr algn="ctr"/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título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e uma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descrição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524539D7-2E61-41E0-886D-FFACF8AF9BEF}"/>
              </a:ext>
            </a:extLst>
          </p:cNvPr>
          <p:cNvCxnSpPr>
            <a:cxnSpLocks/>
          </p:cNvCxnSpPr>
          <p:nvPr/>
        </p:nvCxnSpPr>
        <p:spPr>
          <a:xfrm rot="5400000">
            <a:off x="7934326" y="2828928"/>
            <a:ext cx="1047750" cy="685799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5A061297-8E1E-4EF0-8676-C564E582D4CC}"/>
              </a:ext>
            </a:extLst>
          </p:cNvPr>
          <p:cNvSpPr/>
          <p:nvPr/>
        </p:nvSpPr>
        <p:spPr>
          <a:xfrm>
            <a:off x="6507126" y="499731"/>
            <a:ext cx="250725" cy="13599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706712FA-A242-44C6-8056-5633B282BB65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6634211" y="634005"/>
            <a:ext cx="452844" cy="456288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4F54E745-79E9-412B-B066-8E743E76580D}"/>
              </a:ext>
            </a:extLst>
          </p:cNvPr>
          <p:cNvSpPr txBox="1"/>
          <p:nvPr/>
        </p:nvSpPr>
        <p:spPr>
          <a:xfrm>
            <a:off x="7049414" y="934684"/>
            <a:ext cx="2133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Salvamento automático.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81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F3CDE0D-FBA7-4841-8C80-5960FE39B988}"/>
              </a:ext>
            </a:extLst>
          </p:cNvPr>
          <p:cNvSpPr/>
          <p:nvPr/>
        </p:nvSpPr>
        <p:spPr>
          <a:xfrm>
            <a:off x="3405050" y="2638698"/>
            <a:ext cx="1254035" cy="34834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357F58BB-074D-4CED-89EE-7181E51BD68F}"/>
              </a:ext>
            </a:extLst>
          </p:cNvPr>
          <p:cNvCxnSpPr/>
          <p:nvPr/>
        </p:nvCxnSpPr>
        <p:spPr>
          <a:xfrm>
            <a:off x="4210594" y="2638698"/>
            <a:ext cx="914400" cy="914400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FF669B-D090-4339-8E02-EC24F9EBC97B}"/>
              </a:ext>
            </a:extLst>
          </p:cNvPr>
          <p:cNvSpPr txBox="1"/>
          <p:nvPr/>
        </p:nvSpPr>
        <p:spPr>
          <a:xfrm>
            <a:off x="4963373" y="3402873"/>
            <a:ext cx="2387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Clique para escolher um </a:t>
            </a:r>
          </a:p>
          <a:p>
            <a:pPr algn="ctr"/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dos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recursos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formulário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88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246</Words>
  <Application>Microsoft Office PowerPoint</Application>
  <PresentationFormat>Widescreen</PresentationFormat>
  <Paragraphs>58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Roboto</vt:lpstr>
      <vt:lpstr>Roboto </vt:lpstr>
      <vt:lpstr>Roboto Medium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Vitor Cesar Lulio</dc:creator>
  <cp:lastModifiedBy>Vitor Cesar Lulio</cp:lastModifiedBy>
  <cp:revision>82</cp:revision>
  <dcterms:created xsi:type="dcterms:W3CDTF">2020-05-12T13:37:47Z</dcterms:created>
  <dcterms:modified xsi:type="dcterms:W3CDTF">2020-05-13T12:02:04Z</dcterms:modified>
</cp:coreProperties>
</file>